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6BAE2-E3CB-452C-95D4-FBD99CB40CB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9636F-C227-49C7-85AE-46A5254458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Nhận biết tập nói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Rau, </a:t>
            </a:r>
            <a:r>
              <a:rPr lang="en-US" dirty="0" err="1" smtClean="0">
                <a:solidFill>
                  <a:srgbClr val="FF0000"/>
                </a:solidFill>
              </a:rPr>
              <a:t>Củ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Qủa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bông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hoa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đẹp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Nhận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nói</a:t>
            </a:r>
            <a:r>
              <a:rPr lang="en-US" dirty="0" smtClean="0">
                <a:solidFill>
                  <a:srgbClr val="FF0000"/>
                </a:solidFill>
              </a:rPr>
              <a:t>: Rau </a:t>
            </a:r>
            <a:r>
              <a:rPr lang="en-US" dirty="0" err="1" smtClean="0">
                <a:solidFill>
                  <a:srgbClr val="FF0000"/>
                </a:solidFill>
              </a:rPr>
              <a:t>muống</a:t>
            </a:r>
            <a:r>
              <a:rPr lang="en-US" dirty="0" smtClean="0">
                <a:solidFill>
                  <a:srgbClr val="FF0000"/>
                </a:solidFill>
              </a:rPr>
              <a:t>– </a:t>
            </a:r>
            <a:r>
              <a:rPr lang="en-US" dirty="0">
                <a:solidFill>
                  <a:srgbClr val="FF0000"/>
                </a:solidFill>
              </a:rPr>
              <a:t>Rau </a:t>
            </a:r>
            <a:r>
              <a:rPr lang="en-US" dirty="0" err="1" smtClean="0">
                <a:solidFill>
                  <a:srgbClr val="FF0000"/>
                </a:solidFill>
              </a:rPr>
              <a:t>Dền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Nguyễn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Thị</a:t>
            </a:r>
            <a:r>
              <a:rPr lang="en-US" dirty="0">
                <a:solidFill>
                  <a:srgbClr val="FF0000"/>
                </a:solidFill>
              </a:rPr>
              <a:t> Dung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dirty="0" err="1">
                <a:solidFill>
                  <a:srgbClr val="FF0000"/>
                </a:solidFill>
              </a:rPr>
              <a:t>Năm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: 2017- 2018	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2954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52400"/>
            <a:ext cx="4114800" cy="917575"/>
          </a:xfrm>
        </p:spPr>
        <p:txBody>
          <a:bodyPr/>
          <a:lstStyle/>
          <a:p>
            <a:r>
              <a:rPr lang="en-US" dirty="0" smtClean="0"/>
              <a:t>Rau </a:t>
            </a:r>
            <a:r>
              <a:rPr lang="en-US" dirty="0" err="1" smtClean="0"/>
              <a:t>muống</a:t>
            </a:r>
            <a:endParaRPr lang="en-US" dirty="0"/>
          </a:p>
        </p:txBody>
      </p:sp>
      <p:pic>
        <p:nvPicPr>
          <p:cNvPr id="4" name="Picture 3" descr="636419257206934389rau-muong-sach-mua-he-2jp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447800"/>
            <a:ext cx="7696200" cy="49150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en-US" dirty="0" smtClean="0"/>
              <a:t>Rau </a:t>
            </a:r>
            <a:r>
              <a:rPr lang="en-US" dirty="0" err="1" smtClean="0"/>
              <a:t>Dền</a:t>
            </a:r>
            <a:endParaRPr lang="en-US" dirty="0"/>
          </a:p>
        </p:txBody>
      </p:sp>
      <p:pic>
        <p:nvPicPr>
          <p:cNvPr id="4" name="Picture 3" descr="nhung-tac-dung-phu-can-phai-biet-de-tranh-khi-an-rau-den-rauden-1494917589-width500height37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752600"/>
            <a:ext cx="7924799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914400"/>
            <a:ext cx="5791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 </a:t>
            </a:r>
            <a:r>
              <a:rPr lang="en-US" dirty="0" err="1" smtClean="0"/>
              <a:t>sánh</a:t>
            </a:r>
            <a:endParaRPr lang="en-US" dirty="0"/>
          </a:p>
        </p:txBody>
      </p:sp>
      <p:pic>
        <p:nvPicPr>
          <p:cNvPr id="5" name="Picture 4" descr="dac-san-su-doai-rau-muong-tien-vua-131350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667000"/>
            <a:ext cx="4495800" cy="4191000"/>
          </a:xfrm>
          <a:prstGeom prst="rect">
            <a:avLst/>
          </a:prstGeom>
        </p:spPr>
      </p:pic>
      <p:pic>
        <p:nvPicPr>
          <p:cNvPr id="6" name="Picture 5" descr="tranh-thu-rau-den-dang-vao-mua-hay-dun-nuoc-tam-the-nay-da-den-bam-sinh-cung-bat-2-tham-chi-3-tone-trang-boc-khong-ti-vet1-2017-10-24-12-35_0_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2667001"/>
            <a:ext cx="4648200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món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rau</a:t>
            </a:r>
            <a:r>
              <a:rPr lang="en-US" dirty="0" smtClean="0"/>
              <a:t> </a:t>
            </a:r>
            <a:r>
              <a:rPr lang="en-US" dirty="0" err="1" smtClean="0"/>
              <a:t>muống</a:t>
            </a:r>
            <a:r>
              <a:rPr lang="en-US" dirty="0" smtClean="0"/>
              <a:t>, </a:t>
            </a:r>
            <a:r>
              <a:rPr lang="en-US" dirty="0" err="1" smtClean="0"/>
              <a:t>rau</a:t>
            </a:r>
            <a:r>
              <a:rPr lang="en-US" dirty="0" smtClean="0"/>
              <a:t> </a:t>
            </a:r>
            <a:r>
              <a:rPr lang="en-US" dirty="0" err="1" smtClean="0"/>
              <a:t>dền</a:t>
            </a:r>
            <a:endParaRPr lang="en-US" dirty="0"/>
          </a:p>
        </p:txBody>
      </p:sp>
      <p:pic>
        <p:nvPicPr>
          <p:cNvPr id="4" name="Picture 3" descr="raumuong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85800"/>
            <a:ext cx="4572000" cy="3095625"/>
          </a:xfrm>
          <a:prstGeom prst="rect">
            <a:avLst/>
          </a:prstGeom>
        </p:spPr>
      </p:pic>
      <p:pic>
        <p:nvPicPr>
          <p:cNvPr id="5" name="Picture 4" descr="tai-sao-rau-den-duoc-goi-la-rau-truong-th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685800"/>
            <a:ext cx="4495800" cy="3124200"/>
          </a:xfrm>
          <a:prstGeom prst="rect">
            <a:avLst/>
          </a:prstGeom>
        </p:spPr>
      </p:pic>
      <p:pic>
        <p:nvPicPr>
          <p:cNvPr id="6" name="Picture 5" descr="xao-rau-muong-149905777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810000"/>
            <a:ext cx="4572000" cy="3048000"/>
          </a:xfrm>
          <a:prstGeom prst="rect">
            <a:avLst/>
          </a:prstGeom>
        </p:spPr>
      </p:pic>
      <p:pic>
        <p:nvPicPr>
          <p:cNvPr id="7" name="Picture 6" descr="1495454582-149543870645499-tom-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810000"/>
            <a:ext cx="4495800" cy="30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Rau muống</vt:lpstr>
      <vt:lpstr>Rau Dền</vt:lpstr>
      <vt:lpstr>So sánh</vt:lpstr>
      <vt:lpstr>Một số món ăn từ rau muống, rau dền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3</cp:revision>
  <dcterms:created xsi:type="dcterms:W3CDTF">2018-01-30T03:48:39Z</dcterms:created>
  <dcterms:modified xsi:type="dcterms:W3CDTF">2018-01-30T04:08:00Z</dcterms:modified>
</cp:coreProperties>
</file>